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1" r:id="rId4"/>
    <p:sldId id="262" r:id="rId5"/>
    <p:sldId id="260" r:id="rId6"/>
    <p:sldId id="25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91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10E94C-5637-048E-0F72-CC365C883D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B536A0-AC82-0486-B15B-5E3991F96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6918A-4088-05E5-0342-A3F8E4055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3D608-6437-4FB5-AA70-761738834487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577D53-B3CE-FA65-1D94-47D2A7E8C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3D8E91-D69D-2D80-BF9A-D5DA3D072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F8694-DA4F-4E39-AD5A-1F102BB79B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809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22471-224B-1EFB-0959-25CEA7BA5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2FD647-7BBA-0C8C-6480-EEEFA33AC2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C36D0F-34DD-6DBC-C89A-8F662BBD5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3D608-6437-4FB5-AA70-761738834487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DC83D3-BA3E-35EA-1ABD-265883061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2D89A2-A25D-05CC-BB9A-97D539A7E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F8694-DA4F-4E39-AD5A-1F102BB79B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113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4D6603-2129-F246-3415-8FA9DED02E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AE14884-203C-3D5C-15B7-C29210DC63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495469-B9E6-F397-93FF-BB3CE5A57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3D608-6437-4FB5-AA70-761738834487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0D4ED6-78FB-FBBD-AAC2-AF6481D65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7C494-02A3-BB7F-EAE0-B413BD41C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F8694-DA4F-4E39-AD5A-1F102BB79B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588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D89F0E-6F63-4806-9551-50FAF609B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FBCC45-3D04-D838-072D-D997D0D766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BDB3D1-D23A-54AB-8CC5-8DE6957E0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3D608-6437-4FB5-AA70-761738834487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670578-D280-E1E3-09BB-A8F86726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6EBF66-83AD-DD6A-F64F-446FEB63A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F8694-DA4F-4E39-AD5A-1F102BB79B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49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D68A4-610E-164E-3614-7FB833891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C775F5-FB3C-A666-0B00-E25C10734D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088219-16FC-9C49-164F-B0E0FA149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3D608-6437-4FB5-AA70-761738834487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35CB0D-C1BE-D844-06A6-1D4591187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8BE17B-B37A-2E82-4F24-5624364EF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F8694-DA4F-4E39-AD5A-1F102BB79B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215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EAB48-0FE6-95C9-4EC1-C96B4ECBF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81E322-56C9-CF6F-C0D9-FE3DF0AEE1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E5EB2C-369D-B020-3B2B-2503D6B6D7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A61448-F05D-6C7E-9FA0-FDAE25940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3D608-6437-4FB5-AA70-761738834487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CDE534-5097-8DAD-4CA6-8F075386A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EB5EB7-B85E-AF0D-14FA-AAD497F27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F8694-DA4F-4E39-AD5A-1F102BB79B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459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83371-33FC-2E3E-D7F1-8BD87F31E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6BE7C8-979C-3AC9-34EC-CB73DC976F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846F89-309B-C7A1-EB6A-3E111DA9A4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2EE0B0-369E-A338-F4A8-1612AA2EDA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2653C9-73B6-9DDB-A28D-E69C295101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44F00DA-A5E5-66AB-FE04-F366B0E2D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3D608-6437-4FB5-AA70-761738834487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588680-1E3C-921E-3696-D4D01EE14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C6C3939-ACB9-4926-B0F5-42EA34371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F8694-DA4F-4E39-AD5A-1F102BB79B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051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66B4B-9488-0791-1A90-C65D85CA3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950829-72A2-4EB1-297E-4B3B71A5B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3D608-6437-4FB5-AA70-761738834487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42E12D-D8B4-7DB0-863A-ED6581B42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23B669-07F9-B19B-1B61-9E31CABE4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F8694-DA4F-4E39-AD5A-1F102BB79B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793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7D94AC-F8FF-1BD3-3117-D8E97D0FF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3D608-6437-4FB5-AA70-761738834487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4327E2-0CB1-9ECA-49C0-33382FADAF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34C838-06EF-C29A-21B3-34F743461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F8694-DA4F-4E39-AD5A-1F102BB79B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604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EDA4A-0853-1EDE-6D20-4274C0411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384066-0BB1-8E87-03FE-A363ED259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08F650-2AA6-7474-4CC7-7852D088F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B6A413-6F50-5F24-5E46-EC68D5160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3D608-6437-4FB5-AA70-761738834487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CFAA4F-4AD6-CB50-09A3-2D858C95C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CF4043-9E9B-9BE4-D714-D01EB3B4D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F8694-DA4F-4E39-AD5A-1F102BB79B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1849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82954-9B00-019A-18CA-C7CCBB267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1EA313-05FE-A736-1744-B851A33987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B93E29-467A-C00F-165B-A08CD24617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E29F03-6FBC-F2F1-6AAB-0B6EE6478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3D608-6437-4FB5-AA70-761738834487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4401B1-2D53-B4F8-08C5-D7A86BA31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0367D1-0F69-ACA5-C2B4-3F0EBF2FE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F8694-DA4F-4E39-AD5A-1F102BB79B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09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08DA96-5995-A1B0-3EB8-997A9E458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00D6D6-96BA-EE00-7D2E-C25AAB9F3F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8C4AD-2D75-3EE7-C6DC-3610FF49FF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E3D608-6437-4FB5-AA70-761738834487}" type="datetimeFigureOut">
              <a:rPr lang="en-US" smtClean="0"/>
              <a:t>7/7/2026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284DA0-4A2D-D3A1-299B-726BB0E160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F1B28A-380F-3889-4FC4-D96A66E3E8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CF8694-DA4F-4E39-AD5A-1F102BB79B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4631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B2B2C1-0FF3-58D5-A15C-917970DE7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1" name="Rectangle 170">
            <a:extLst>
              <a:ext uri="{FF2B5EF4-FFF2-40B4-BE49-F238E27FC236}">
                <a16:creationId xmlns:a16="http://schemas.microsoft.com/office/drawing/2014/main" id="{63F5877B-98C7-49DD-83AB-0F6F57CB6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48D0663-19CE-CBDE-C308-6EC1A14F052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C2DCF5"/>
              </a:clrFrom>
              <a:clrTo>
                <a:srgbClr val="C2DCF5">
                  <a:alpha val="0"/>
                </a:srgbClr>
              </a:clrTo>
            </a:clrChange>
          </a:blip>
          <a:srcRect b="5537"/>
          <a:stretch/>
        </p:blipFill>
        <p:spPr>
          <a:xfrm>
            <a:off x="7364078" y="-18"/>
            <a:ext cx="4827922" cy="6857999"/>
          </a:xfrm>
          <a:custGeom>
            <a:avLst/>
            <a:gdLst/>
            <a:ahLst/>
            <a:cxnLst/>
            <a:rect l="l" t="t" r="r" b="b"/>
            <a:pathLst>
              <a:path w="4827922" h="6858000">
                <a:moveTo>
                  <a:pt x="4441" y="0"/>
                </a:moveTo>
                <a:lnTo>
                  <a:pt x="4827922" y="0"/>
                </a:lnTo>
                <a:lnTo>
                  <a:pt x="4827922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1E74E66-1899-9A86-0E23-B62A7A589C5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718" r="18004"/>
          <a:stretch/>
        </p:blipFill>
        <p:spPr>
          <a:xfrm>
            <a:off x="3119360" y="18"/>
            <a:ext cx="4966290" cy="6857999"/>
          </a:xfrm>
          <a:custGeom>
            <a:avLst/>
            <a:gdLst/>
            <a:ahLst/>
            <a:cxnLst/>
            <a:rect l="l" t="t" r="r" b="b"/>
            <a:pathLst>
              <a:path w="4966290" h="6857999">
                <a:moveTo>
                  <a:pt x="0" y="0"/>
                </a:moveTo>
                <a:lnTo>
                  <a:pt x="4188230" y="0"/>
                </a:lnTo>
                <a:lnTo>
                  <a:pt x="4295735" y="210478"/>
                </a:lnTo>
                <a:cubicBezTo>
                  <a:pt x="4719089" y="1127919"/>
                  <a:pt x="4966290" y="2233909"/>
                  <a:pt x="4966290" y="3424428"/>
                </a:cubicBezTo>
                <a:cubicBezTo>
                  <a:pt x="4966290" y="4614948"/>
                  <a:pt x="4719089" y="5720938"/>
                  <a:pt x="4295735" y="6638378"/>
                </a:cubicBezTo>
                <a:lnTo>
                  <a:pt x="4183560" y="6857999"/>
                </a:lnTo>
                <a:lnTo>
                  <a:pt x="53039" y="6857999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</p:spPr>
      </p:pic>
      <p:sp useBgFill="1">
        <p:nvSpPr>
          <p:cNvPr id="173" name="Freeform: Shape 172">
            <a:extLst>
              <a:ext uri="{FF2B5EF4-FFF2-40B4-BE49-F238E27FC236}">
                <a16:creationId xmlns:a16="http://schemas.microsoft.com/office/drawing/2014/main" id="{4EA91930-66BC-4C41-B4F5-C31EB216F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75" name="Freeform: Shape 174">
            <a:extLst>
              <a:ext uri="{FF2B5EF4-FFF2-40B4-BE49-F238E27FC236}">
                <a16:creationId xmlns:a16="http://schemas.microsoft.com/office/drawing/2014/main" id="{6313CF8F-B436-401E-9575-DE0F8E8B5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7" name="Rectangle 176">
            <a:extLst>
              <a:ext uri="{FF2B5EF4-FFF2-40B4-BE49-F238E27FC236}">
                <a16:creationId xmlns:a16="http://schemas.microsoft.com/office/drawing/2014/main" id="{2A38CFE9-C30A-4551-ACCB-D5808FBC39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9" name="Rectangle 178">
            <a:extLst>
              <a:ext uri="{FF2B5EF4-FFF2-40B4-BE49-F238E27FC236}">
                <a16:creationId xmlns:a16="http://schemas.microsoft.com/office/drawing/2014/main" id="{67EF550F-47CE-4FB2-9DAC-12AD835C8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EDEBA5-76B4-5B3E-B042-95052E7C038F}"/>
              </a:ext>
            </a:extLst>
          </p:cNvPr>
          <p:cNvSpPr/>
          <p:nvPr/>
        </p:nvSpPr>
        <p:spPr>
          <a:xfrm>
            <a:off x="429767" y="1227633"/>
            <a:ext cx="2804504" cy="391879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Basic Leveling  Jack</a:t>
            </a:r>
            <a:endParaRPr lang="en-US" sz="19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Screw leveling jack body  thr</a:t>
            </a:r>
            <a:r>
              <a:rPr lang="en-US" sz="19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ough the tapped base and adjust to desired height.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Secure with jam nut against base frame.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When ordering the basic leveling screw, it is recommended that the customer provides a leveling pad between the screw and the floor to distribute the weight properly.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76C9726-758C-38E8-DABB-17ECF6D60E4E}"/>
              </a:ext>
            </a:extLst>
          </p:cNvPr>
          <p:cNvSpPr/>
          <p:nvPr/>
        </p:nvSpPr>
        <p:spPr>
          <a:xfrm>
            <a:off x="7563199" y="204402"/>
            <a:ext cx="104490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Jam nut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6A02487-5EE4-4B09-3F58-DC31AAC3A745}"/>
              </a:ext>
            </a:extLst>
          </p:cNvPr>
          <p:cNvCxnSpPr>
            <a:cxnSpLocks/>
          </p:cNvCxnSpPr>
          <p:nvPr/>
        </p:nvCxnSpPr>
        <p:spPr>
          <a:xfrm>
            <a:off x="8608101" y="404457"/>
            <a:ext cx="348230" cy="8231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44160E6E-1A72-A2B4-CF1A-77D2D7C7F94C}"/>
              </a:ext>
            </a:extLst>
          </p:cNvPr>
          <p:cNvSpPr/>
          <p:nvPr/>
        </p:nvSpPr>
        <p:spPr>
          <a:xfrm>
            <a:off x="8497455" y="2890982"/>
            <a:ext cx="2512290" cy="1016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B3BC394-E7D7-9457-A769-7743CB843E72}"/>
              </a:ext>
            </a:extLst>
          </p:cNvPr>
          <p:cNvSpPr/>
          <p:nvPr/>
        </p:nvSpPr>
        <p:spPr>
          <a:xfrm>
            <a:off x="8297968" y="3764672"/>
            <a:ext cx="368171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Customer supplied leveling pad</a:t>
            </a:r>
          </a:p>
          <a:p>
            <a:pPr algn="ctr"/>
            <a:r>
              <a:rPr lang="en-US" sz="2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recommended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C5A2CB6-79B1-65B1-95C6-A8A5CCACAFAD}"/>
              </a:ext>
            </a:extLst>
          </p:cNvPr>
          <p:cNvCxnSpPr>
            <a:cxnSpLocks/>
          </p:cNvCxnSpPr>
          <p:nvPr/>
        </p:nvCxnSpPr>
        <p:spPr>
          <a:xfrm flipH="1" flipV="1">
            <a:off x="9070759" y="2992582"/>
            <a:ext cx="1068066" cy="77207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1814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9F8D93-ABD2-53EF-271C-84E5C0156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8" name="Straight Connector 177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E5B0144F-8BB9-D2E3-59CB-A46852B7056B}"/>
              </a:ext>
            </a:extLst>
          </p:cNvPr>
          <p:cNvSpPr/>
          <p:nvPr/>
        </p:nvSpPr>
        <p:spPr>
          <a:xfrm>
            <a:off x="521624" y="1356118"/>
            <a:ext cx="3962400" cy="3591207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2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Existing Tap /existing base </a:t>
            </a:r>
            <a:r>
              <a:rPr lang="en-US" sz="72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Applications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For existing tap application, s</a:t>
            </a:r>
            <a:r>
              <a:rPr lang="en-US" sz="72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crew leveling jack body thr</a:t>
            </a:r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ough the tapped base and align to hole.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Screw threaded stud into existing tap and keep jam nut loose.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Adjust height and secure with jam nut against base frame.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Secure threaded stud to leveling jack with upper jam nut.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For existing frame with mounting block, </a:t>
            </a:r>
            <a:r>
              <a:rPr lang="en-US" sz="72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Screw leveling jack thr</a:t>
            </a:r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ough the tapped base and locate into mounting block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Screw threaded stud into mounting block leaving upper jam nut loose.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Adjust height and secure with jam nut against base frame.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Secure threaded stud to leveling jack with upper jam nut.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0" name="Rectangle 179">
            <a:extLst>
              <a:ext uri="{FF2B5EF4-FFF2-40B4-BE49-F238E27FC236}">
                <a16:creationId xmlns:a16="http://schemas.microsoft.com/office/drawing/2014/main" id="{2AB11B05-5E59-5B88-D8DB-0E975DEAE4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64727" y="0"/>
            <a:ext cx="6927273" cy="6876532"/>
          </a:xfrm>
          <a:prstGeom prst="rect">
            <a:avLst/>
          </a:prstGeom>
          <a:solidFill>
            <a:schemeClr val="bg1">
              <a:lumMod val="9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F605BAD-788B-DB57-60E8-1FC154E40A5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C2DCF5"/>
              </a:clrFrom>
              <a:clrTo>
                <a:srgbClr val="C2DC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93887" y="1247480"/>
            <a:ext cx="2658860" cy="43587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E2855B3-6476-B667-4B61-A489CAB7A94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C2DCF5"/>
              </a:clrFrom>
              <a:clrTo>
                <a:srgbClr val="C2DC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935278" y="258254"/>
            <a:ext cx="2744037" cy="30831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03A80A-6B32-365D-B9F2-BBC6CE557C8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C2DCF5"/>
              </a:clrFrom>
              <a:clrTo>
                <a:srgbClr val="C2DC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35595" y="3579361"/>
            <a:ext cx="2037522" cy="311072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5C0732A-73E2-C11A-73C4-9ECCF904228E}"/>
              </a:ext>
            </a:extLst>
          </p:cNvPr>
          <p:cNvSpPr/>
          <p:nvPr/>
        </p:nvSpPr>
        <p:spPr>
          <a:xfrm>
            <a:off x="6569458" y="6132176"/>
            <a:ext cx="273517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Existing mounting base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F26ECB6-820D-B7BE-2C3B-B3BE56931242}"/>
              </a:ext>
            </a:extLst>
          </p:cNvPr>
          <p:cNvCxnSpPr>
            <a:cxnSpLocks/>
            <a:stCxn id="11" idx="3"/>
          </p:cNvCxnSpPr>
          <p:nvPr/>
        </p:nvCxnSpPr>
        <p:spPr>
          <a:xfrm flipV="1">
            <a:off x="9304630" y="5934509"/>
            <a:ext cx="587150" cy="39772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15B44A47-5FC7-0C79-4EA0-D358371D94D2}"/>
              </a:ext>
            </a:extLst>
          </p:cNvPr>
          <p:cNvSpPr/>
          <p:nvPr/>
        </p:nvSpPr>
        <p:spPr>
          <a:xfrm>
            <a:off x="7411726" y="5705101"/>
            <a:ext cx="169020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Tapped frame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3FFBCC8-70FC-63E6-CCCF-AF7495BC6A03}"/>
              </a:ext>
            </a:extLst>
          </p:cNvPr>
          <p:cNvCxnSpPr>
            <a:cxnSpLocks/>
            <a:stCxn id="13" idx="3"/>
          </p:cNvCxnSpPr>
          <p:nvPr/>
        </p:nvCxnSpPr>
        <p:spPr>
          <a:xfrm flipV="1">
            <a:off x="9101932" y="5311114"/>
            <a:ext cx="686896" cy="59404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3630C240-58AC-7FF0-5FCB-28567F518177}"/>
              </a:ext>
            </a:extLst>
          </p:cNvPr>
          <p:cNvSpPr/>
          <p:nvPr/>
        </p:nvSpPr>
        <p:spPr>
          <a:xfrm>
            <a:off x="8765943" y="4146122"/>
            <a:ext cx="104490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Jam nut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AB7B30D-DD83-B982-B73E-2800D501806F}"/>
              </a:ext>
            </a:extLst>
          </p:cNvPr>
          <p:cNvCxnSpPr>
            <a:cxnSpLocks/>
          </p:cNvCxnSpPr>
          <p:nvPr/>
        </p:nvCxnSpPr>
        <p:spPr>
          <a:xfrm>
            <a:off x="9788828" y="4345347"/>
            <a:ext cx="275124" cy="60791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DF2C19B-A450-6530-D77B-057F4461E32D}"/>
              </a:ext>
            </a:extLst>
          </p:cNvPr>
          <p:cNvCxnSpPr>
            <a:cxnSpLocks/>
          </p:cNvCxnSpPr>
          <p:nvPr/>
        </p:nvCxnSpPr>
        <p:spPr>
          <a:xfrm>
            <a:off x="9788828" y="4345347"/>
            <a:ext cx="326745" cy="4014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BF16399F-5B68-B195-4AA9-18095CB743AF}"/>
              </a:ext>
            </a:extLst>
          </p:cNvPr>
          <p:cNvSpPr/>
          <p:nvPr/>
        </p:nvSpPr>
        <p:spPr>
          <a:xfrm>
            <a:off x="8922910" y="3350956"/>
            <a:ext cx="127919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Threaded </a:t>
            </a:r>
          </a:p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stud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7ADACFA-469D-7A1B-A8DF-6BBFCA1E27AB}"/>
              </a:ext>
            </a:extLst>
          </p:cNvPr>
          <p:cNvCxnSpPr>
            <a:cxnSpLocks/>
          </p:cNvCxnSpPr>
          <p:nvPr/>
        </p:nvCxnSpPr>
        <p:spPr>
          <a:xfrm>
            <a:off x="10115573" y="3579361"/>
            <a:ext cx="86533" cy="2949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B120DD2D-D7FA-25FC-8DC1-0333C1402519}"/>
              </a:ext>
            </a:extLst>
          </p:cNvPr>
          <p:cNvSpPr/>
          <p:nvPr/>
        </p:nvSpPr>
        <p:spPr>
          <a:xfrm>
            <a:off x="5254103" y="2663290"/>
            <a:ext cx="104541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Tapped </a:t>
            </a:r>
          </a:p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frame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AF6940BB-6059-F04C-D2EB-1C754E5E7BA5}"/>
              </a:ext>
            </a:extLst>
          </p:cNvPr>
          <p:cNvCxnSpPr>
            <a:cxnSpLocks/>
            <a:stCxn id="27" idx="2"/>
          </p:cNvCxnSpPr>
          <p:nvPr/>
        </p:nvCxnSpPr>
        <p:spPr>
          <a:xfrm>
            <a:off x="5776810" y="3371176"/>
            <a:ext cx="510802" cy="28728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D77F46A0-C10A-4513-64B0-F2483AFE165C}"/>
              </a:ext>
            </a:extLst>
          </p:cNvPr>
          <p:cNvSpPr/>
          <p:nvPr/>
        </p:nvSpPr>
        <p:spPr>
          <a:xfrm>
            <a:off x="5264727" y="2010868"/>
            <a:ext cx="104490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Jam nut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A5756F0-23AB-39C5-9B10-CCCE984F4490}"/>
              </a:ext>
            </a:extLst>
          </p:cNvPr>
          <p:cNvCxnSpPr>
            <a:cxnSpLocks/>
          </p:cNvCxnSpPr>
          <p:nvPr/>
        </p:nvCxnSpPr>
        <p:spPr>
          <a:xfrm>
            <a:off x="6287612" y="2210093"/>
            <a:ext cx="445525" cy="96097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9133CBC-DB4E-45E8-D938-08D45BE4E9F7}"/>
              </a:ext>
            </a:extLst>
          </p:cNvPr>
          <p:cNvCxnSpPr>
            <a:cxnSpLocks/>
          </p:cNvCxnSpPr>
          <p:nvPr/>
        </p:nvCxnSpPr>
        <p:spPr>
          <a:xfrm>
            <a:off x="6287612" y="2210093"/>
            <a:ext cx="662602" cy="10895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7DB19AD2-459C-93DA-2BEE-3FADE14A5C7B}"/>
              </a:ext>
            </a:extLst>
          </p:cNvPr>
          <p:cNvSpPr/>
          <p:nvPr/>
        </p:nvSpPr>
        <p:spPr>
          <a:xfrm>
            <a:off x="5421694" y="1215702"/>
            <a:ext cx="127919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Threaded </a:t>
            </a:r>
          </a:p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stud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415F10DE-7AB5-6742-F07F-53A2FA311BAE}"/>
              </a:ext>
            </a:extLst>
          </p:cNvPr>
          <p:cNvCxnSpPr>
            <a:cxnSpLocks/>
          </p:cNvCxnSpPr>
          <p:nvPr/>
        </p:nvCxnSpPr>
        <p:spPr>
          <a:xfrm>
            <a:off x="6614357" y="1444107"/>
            <a:ext cx="474506" cy="40392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2" name="Rectangle 51">
            <a:extLst>
              <a:ext uri="{FF2B5EF4-FFF2-40B4-BE49-F238E27FC236}">
                <a16:creationId xmlns:a16="http://schemas.microsoft.com/office/drawing/2014/main" id="{9E370F48-C898-582F-0313-1CAA423350EA}"/>
              </a:ext>
            </a:extLst>
          </p:cNvPr>
          <p:cNvSpPr/>
          <p:nvPr/>
        </p:nvSpPr>
        <p:spPr>
          <a:xfrm>
            <a:off x="5202533" y="3966924"/>
            <a:ext cx="145174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Existing tap</a:t>
            </a: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25873BE3-300A-A878-08AF-2FBE3ED9D524}"/>
              </a:ext>
            </a:extLst>
          </p:cNvPr>
          <p:cNvCxnSpPr>
            <a:cxnSpLocks/>
          </p:cNvCxnSpPr>
          <p:nvPr/>
        </p:nvCxnSpPr>
        <p:spPr>
          <a:xfrm>
            <a:off x="6569458" y="4166979"/>
            <a:ext cx="396818" cy="3220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3117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50CCD6-80E3-6A2E-D55A-83C2C262D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5" name="Rectangle 144">
            <a:extLst>
              <a:ext uri="{FF2B5EF4-FFF2-40B4-BE49-F238E27FC236}">
                <a16:creationId xmlns:a16="http://schemas.microsoft.com/office/drawing/2014/main" id="{63F5877B-98C7-49DD-83AB-0F6F57CB6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C0841E-091C-5647-7D8B-2F1D357CCDB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C2DCF5"/>
              </a:clrFrom>
              <a:clrTo>
                <a:srgbClr val="C2DCF5">
                  <a:alpha val="0"/>
                </a:srgbClr>
              </a:clrTo>
            </a:clrChange>
          </a:blip>
          <a:srcRect l="1267" r="12355"/>
          <a:stretch/>
        </p:blipFill>
        <p:spPr>
          <a:xfrm>
            <a:off x="7364078" y="-18"/>
            <a:ext cx="4827922" cy="6857999"/>
          </a:xfrm>
          <a:custGeom>
            <a:avLst/>
            <a:gdLst/>
            <a:ahLst/>
            <a:cxnLst/>
            <a:rect l="l" t="t" r="r" b="b"/>
            <a:pathLst>
              <a:path w="4827922" h="6858000">
                <a:moveTo>
                  <a:pt x="4441" y="0"/>
                </a:moveTo>
                <a:lnTo>
                  <a:pt x="4827922" y="0"/>
                </a:lnTo>
                <a:lnTo>
                  <a:pt x="4827922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D88CCE6-DAE4-666A-163C-7F3F36F4D1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" b="6444"/>
          <a:stretch/>
        </p:blipFill>
        <p:spPr>
          <a:xfrm>
            <a:off x="3119360" y="18"/>
            <a:ext cx="4966290" cy="6857999"/>
          </a:xfrm>
          <a:custGeom>
            <a:avLst/>
            <a:gdLst/>
            <a:ahLst/>
            <a:cxnLst/>
            <a:rect l="l" t="t" r="r" b="b"/>
            <a:pathLst>
              <a:path w="4966290" h="6857999">
                <a:moveTo>
                  <a:pt x="0" y="0"/>
                </a:moveTo>
                <a:lnTo>
                  <a:pt x="4188230" y="0"/>
                </a:lnTo>
                <a:lnTo>
                  <a:pt x="4295735" y="210478"/>
                </a:lnTo>
                <a:cubicBezTo>
                  <a:pt x="4719089" y="1127919"/>
                  <a:pt x="4966290" y="2233909"/>
                  <a:pt x="4966290" y="3424428"/>
                </a:cubicBezTo>
                <a:cubicBezTo>
                  <a:pt x="4966290" y="4614948"/>
                  <a:pt x="4719089" y="5720938"/>
                  <a:pt x="4295735" y="6638378"/>
                </a:cubicBezTo>
                <a:lnTo>
                  <a:pt x="4183560" y="6857999"/>
                </a:lnTo>
                <a:lnTo>
                  <a:pt x="53039" y="6857999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</p:spPr>
      </p:pic>
      <p:sp useBgFill="1">
        <p:nvSpPr>
          <p:cNvPr id="147" name="Freeform: Shape 146">
            <a:extLst>
              <a:ext uri="{FF2B5EF4-FFF2-40B4-BE49-F238E27FC236}">
                <a16:creationId xmlns:a16="http://schemas.microsoft.com/office/drawing/2014/main" id="{4EA91930-66BC-4C41-B4F5-C31EB216F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9" name="Freeform: Shape 148">
            <a:extLst>
              <a:ext uri="{FF2B5EF4-FFF2-40B4-BE49-F238E27FC236}">
                <a16:creationId xmlns:a16="http://schemas.microsoft.com/office/drawing/2014/main" id="{6313CF8F-B436-401E-9575-DE0F8E8B5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2A38CFE9-C30A-4551-ACCB-D5808FBC39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67EF550F-47CE-4FB2-9DAC-12AD835C8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02B7E3-FBAC-7E62-9E82-1F1CD59E3A88}"/>
              </a:ext>
            </a:extLst>
          </p:cNvPr>
          <p:cNvSpPr/>
          <p:nvPr/>
        </p:nvSpPr>
        <p:spPr>
          <a:xfrm>
            <a:off x="391574" y="1092236"/>
            <a:ext cx="3193290" cy="391879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2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Weld down Applications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45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2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Screw leveling jack body thr</a:t>
            </a:r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ough the tapped base and locate into mounting block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Screw threaded stud into mounting block leaving upper jam nut loose.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Adjust height and secure with jam nut against base frame.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Secure threaded stud to leveling jack with upper jam nut.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Weld entire perimeter of puck to support structure.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Right Triangle 12">
            <a:extLst>
              <a:ext uri="{FF2B5EF4-FFF2-40B4-BE49-F238E27FC236}">
                <a16:creationId xmlns:a16="http://schemas.microsoft.com/office/drawing/2014/main" id="{7CA7C117-144A-A09D-C4B4-87A8924DE121}"/>
              </a:ext>
            </a:extLst>
          </p:cNvPr>
          <p:cNvSpPr/>
          <p:nvPr/>
        </p:nvSpPr>
        <p:spPr>
          <a:xfrm flipH="1">
            <a:off x="10447699" y="4246074"/>
            <a:ext cx="168939" cy="181069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FE0B1EFD-A779-82D1-D36C-39AEC31471B4}"/>
              </a:ext>
            </a:extLst>
          </p:cNvPr>
          <p:cNvSpPr/>
          <p:nvPr/>
        </p:nvSpPr>
        <p:spPr>
          <a:xfrm rot="16200000" flipV="1">
            <a:off x="9064510" y="4252140"/>
            <a:ext cx="181071" cy="168938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E3A589-06EB-910B-55C2-7DAB4559417A}"/>
              </a:ext>
            </a:extLst>
          </p:cNvPr>
          <p:cNvSpPr/>
          <p:nvPr/>
        </p:nvSpPr>
        <p:spPr>
          <a:xfrm>
            <a:off x="6664119" y="3628722"/>
            <a:ext cx="144430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Weld entire</a:t>
            </a:r>
          </a:p>
          <a:p>
            <a:pPr algn="ctr"/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perimeter</a:t>
            </a:r>
            <a:endParaRPr lang="en-US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D7D0F4F-DEF9-30E6-1724-5A173CD3E864}"/>
              </a:ext>
            </a:extLst>
          </p:cNvPr>
          <p:cNvCxnSpPr>
            <a:cxnSpLocks/>
          </p:cNvCxnSpPr>
          <p:nvPr/>
        </p:nvCxnSpPr>
        <p:spPr>
          <a:xfrm>
            <a:off x="8080858" y="3982665"/>
            <a:ext cx="891126" cy="35394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E388A799-0236-A5D0-8184-E278C73FBFCA}"/>
              </a:ext>
            </a:extLst>
          </p:cNvPr>
          <p:cNvSpPr/>
          <p:nvPr/>
        </p:nvSpPr>
        <p:spPr>
          <a:xfrm>
            <a:off x="6371920" y="3228612"/>
            <a:ext cx="169020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Tapped frame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3BBC324-3750-5B14-3078-8D43D26EA83A}"/>
              </a:ext>
            </a:extLst>
          </p:cNvPr>
          <p:cNvCxnSpPr>
            <a:cxnSpLocks/>
          </p:cNvCxnSpPr>
          <p:nvPr/>
        </p:nvCxnSpPr>
        <p:spPr>
          <a:xfrm flipV="1">
            <a:off x="8062126" y="3051632"/>
            <a:ext cx="837430" cy="37703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001C4150-EBAA-8FE1-0186-C38B4F295DF9}"/>
              </a:ext>
            </a:extLst>
          </p:cNvPr>
          <p:cNvSpPr/>
          <p:nvPr/>
        </p:nvSpPr>
        <p:spPr>
          <a:xfrm>
            <a:off x="7925139" y="1451311"/>
            <a:ext cx="104490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Jam nut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FBC59EB-D899-BA47-D607-23E7ADAC45A8}"/>
              </a:ext>
            </a:extLst>
          </p:cNvPr>
          <p:cNvCxnSpPr>
            <a:cxnSpLocks/>
          </p:cNvCxnSpPr>
          <p:nvPr/>
        </p:nvCxnSpPr>
        <p:spPr>
          <a:xfrm>
            <a:off x="8970041" y="1651366"/>
            <a:ext cx="348230" cy="8231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A5F3FF9-13AC-70D2-D32C-AB5475573938}"/>
              </a:ext>
            </a:extLst>
          </p:cNvPr>
          <p:cNvCxnSpPr>
            <a:cxnSpLocks/>
          </p:cNvCxnSpPr>
          <p:nvPr/>
        </p:nvCxnSpPr>
        <p:spPr>
          <a:xfrm flipV="1">
            <a:off x="8970041" y="1535393"/>
            <a:ext cx="609456" cy="11597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B113CAA4-87EE-69AD-53EE-5D3423E2C261}"/>
              </a:ext>
            </a:extLst>
          </p:cNvPr>
          <p:cNvSpPr/>
          <p:nvPr/>
        </p:nvSpPr>
        <p:spPr>
          <a:xfrm>
            <a:off x="7745236" y="350928"/>
            <a:ext cx="127919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Threaded </a:t>
            </a:r>
          </a:p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stud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C2C08B2-3E8C-58D3-2902-1614ACEEA8A4}"/>
              </a:ext>
            </a:extLst>
          </p:cNvPr>
          <p:cNvCxnSpPr>
            <a:cxnSpLocks/>
          </p:cNvCxnSpPr>
          <p:nvPr/>
        </p:nvCxnSpPr>
        <p:spPr>
          <a:xfrm>
            <a:off x="9024432" y="678260"/>
            <a:ext cx="659616" cy="9354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C53716EB-58BF-2F9E-7671-5F400A8ECC3C}"/>
              </a:ext>
            </a:extLst>
          </p:cNvPr>
          <p:cNvSpPr txBox="1"/>
          <p:nvPr/>
        </p:nvSpPr>
        <p:spPr>
          <a:xfrm>
            <a:off x="6096000" y="4427143"/>
            <a:ext cx="1399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Metal base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E3353670-3E09-2E71-AC06-E798A2C5F478}"/>
              </a:ext>
            </a:extLst>
          </p:cNvPr>
          <p:cNvCxnSpPr/>
          <p:nvPr/>
        </p:nvCxnSpPr>
        <p:spPr>
          <a:xfrm>
            <a:off x="7540306" y="4607511"/>
            <a:ext cx="92899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4119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5DF91A-87AC-1FA4-9A0F-5DE59AB73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8" name="Rectangle 157">
            <a:extLst>
              <a:ext uri="{FF2B5EF4-FFF2-40B4-BE49-F238E27FC236}">
                <a16:creationId xmlns:a16="http://schemas.microsoft.com/office/drawing/2014/main" id="{63F5877B-98C7-49DD-83AB-0F6F57CB6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95AA53-AD7E-22D0-1F5F-EC0A6B3FDE6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C2DCF5"/>
              </a:clrFrom>
              <a:clrTo>
                <a:srgbClr val="C2DCF5">
                  <a:alpha val="0"/>
                </a:srgbClr>
              </a:clrTo>
            </a:clrChange>
          </a:blip>
          <a:srcRect r="6447"/>
          <a:stretch/>
        </p:blipFill>
        <p:spPr>
          <a:xfrm>
            <a:off x="7364078" y="-18"/>
            <a:ext cx="4827922" cy="6857999"/>
          </a:xfrm>
          <a:custGeom>
            <a:avLst/>
            <a:gdLst/>
            <a:ahLst/>
            <a:cxnLst/>
            <a:rect l="l" t="t" r="r" b="b"/>
            <a:pathLst>
              <a:path w="4827922" h="6858000">
                <a:moveTo>
                  <a:pt x="4441" y="0"/>
                </a:moveTo>
                <a:lnTo>
                  <a:pt x="4827922" y="0"/>
                </a:lnTo>
                <a:lnTo>
                  <a:pt x="4827922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665D67B-666E-3D98-2FCF-014F98D7BC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85" r="10766"/>
          <a:stretch/>
        </p:blipFill>
        <p:spPr>
          <a:xfrm>
            <a:off x="3119360" y="18"/>
            <a:ext cx="4966290" cy="6857999"/>
          </a:xfrm>
          <a:custGeom>
            <a:avLst/>
            <a:gdLst/>
            <a:ahLst/>
            <a:cxnLst/>
            <a:rect l="l" t="t" r="r" b="b"/>
            <a:pathLst>
              <a:path w="4966290" h="6857999">
                <a:moveTo>
                  <a:pt x="0" y="0"/>
                </a:moveTo>
                <a:lnTo>
                  <a:pt x="4188230" y="0"/>
                </a:lnTo>
                <a:lnTo>
                  <a:pt x="4295735" y="210478"/>
                </a:lnTo>
                <a:cubicBezTo>
                  <a:pt x="4719089" y="1127919"/>
                  <a:pt x="4966290" y="2233909"/>
                  <a:pt x="4966290" y="3424428"/>
                </a:cubicBezTo>
                <a:cubicBezTo>
                  <a:pt x="4966290" y="4614948"/>
                  <a:pt x="4719089" y="5720938"/>
                  <a:pt x="4295735" y="6638378"/>
                </a:cubicBezTo>
                <a:lnTo>
                  <a:pt x="4183560" y="6857999"/>
                </a:lnTo>
                <a:lnTo>
                  <a:pt x="53039" y="6857999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</p:spPr>
      </p:pic>
      <p:sp useBgFill="1">
        <p:nvSpPr>
          <p:cNvPr id="160" name="Freeform: Shape 159">
            <a:extLst>
              <a:ext uri="{FF2B5EF4-FFF2-40B4-BE49-F238E27FC236}">
                <a16:creationId xmlns:a16="http://schemas.microsoft.com/office/drawing/2014/main" id="{4EA91930-66BC-4C41-B4F5-C31EB216F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2" name="Freeform: Shape 161">
            <a:extLst>
              <a:ext uri="{FF2B5EF4-FFF2-40B4-BE49-F238E27FC236}">
                <a16:creationId xmlns:a16="http://schemas.microsoft.com/office/drawing/2014/main" id="{6313CF8F-B436-401E-9575-DE0F8E8B5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4" name="Rectangle 163">
            <a:extLst>
              <a:ext uri="{FF2B5EF4-FFF2-40B4-BE49-F238E27FC236}">
                <a16:creationId xmlns:a16="http://schemas.microsoft.com/office/drawing/2014/main" id="{2A38CFE9-C30A-4551-ACCB-D5808FBC39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6" name="Rectangle 165">
            <a:extLst>
              <a:ext uri="{FF2B5EF4-FFF2-40B4-BE49-F238E27FC236}">
                <a16:creationId xmlns:a16="http://schemas.microsoft.com/office/drawing/2014/main" id="{67EF550F-47CE-4FB2-9DAC-12AD835C8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451F213-E9CC-5061-0C30-2468FD88040D}"/>
              </a:ext>
            </a:extLst>
          </p:cNvPr>
          <p:cNvSpPr/>
          <p:nvPr/>
        </p:nvSpPr>
        <p:spPr>
          <a:xfrm>
            <a:off x="211738" y="1275147"/>
            <a:ext cx="3198702" cy="391879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Existing Tap </a:t>
            </a:r>
            <a:r>
              <a:rPr lang="en-US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Applications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Screw leveling jack body  thr</a:t>
            </a: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ough the tapped base and locate into washer.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Screw threaded stud into existing tap and keep jam nut loose.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Adjust height and secure with jam nut against base frame.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Secure threaded stud to leveling jack with upper jam nut.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E2079D-74D1-A395-0728-E91523DF2BB2}"/>
              </a:ext>
            </a:extLst>
          </p:cNvPr>
          <p:cNvSpPr/>
          <p:nvPr/>
        </p:nvSpPr>
        <p:spPr>
          <a:xfrm>
            <a:off x="5507132" y="5107254"/>
            <a:ext cx="147354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Existing Tap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B647EE5-1924-FE38-8C09-B113E00A550D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6980677" y="4780230"/>
            <a:ext cx="2211017" cy="52707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C289D3D8-0902-375E-4B47-C52B57334241}"/>
              </a:ext>
            </a:extLst>
          </p:cNvPr>
          <p:cNvSpPr/>
          <p:nvPr/>
        </p:nvSpPr>
        <p:spPr>
          <a:xfrm>
            <a:off x="6092056" y="3636274"/>
            <a:ext cx="169020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Tapped frame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5E0E3CE-F31B-181E-B976-EB6041AE3E74}"/>
              </a:ext>
            </a:extLst>
          </p:cNvPr>
          <p:cNvCxnSpPr>
            <a:cxnSpLocks/>
          </p:cNvCxnSpPr>
          <p:nvPr/>
        </p:nvCxnSpPr>
        <p:spPr>
          <a:xfrm flipV="1">
            <a:off x="7782262" y="3176443"/>
            <a:ext cx="1075819" cy="6822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2477D274-1394-879D-B5C1-4ABD156CEC22}"/>
              </a:ext>
            </a:extLst>
          </p:cNvPr>
          <p:cNvSpPr/>
          <p:nvPr/>
        </p:nvSpPr>
        <p:spPr>
          <a:xfrm>
            <a:off x="7713870" y="847384"/>
            <a:ext cx="104490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Jam nut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D1698239-19B9-D07A-28EF-D12B6BA16F6F}"/>
              </a:ext>
            </a:extLst>
          </p:cNvPr>
          <p:cNvCxnSpPr>
            <a:cxnSpLocks/>
          </p:cNvCxnSpPr>
          <p:nvPr/>
        </p:nvCxnSpPr>
        <p:spPr>
          <a:xfrm>
            <a:off x="8284649" y="1243619"/>
            <a:ext cx="585206" cy="77362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C983104-C659-BF1C-C702-70F0D8BF2153}"/>
              </a:ext>
            </a:extLst>
          </p:cNvPr>
          <p:cNvCxnSpPr>
            <a:cxnSpLocks/>
          </p:cNvCxnSpPr>
          <p:nvPr/>
        </p:nvCxnSpPr>
        <p:spPr>
          <a:xfrm>
            <a:off x="8308493" y="1221383"/>
            <a:ext cx="738771" cy="21268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19812CE9-9708-257E-C148-652BBC3035A2}"/>
              </a:ext>
            </a:extLst>
          </p:cNvPr>
          <p:cNvSpPr/>
          <p:nvPr/>
        </p:nvSpPr>
        <p:spPr>
          <a:xfrm>
            <a:off x="7774495" y="79777"/>
            <a:ext cx="127919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Threaded </a:t>
            </a:r>
          </a:p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stud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CC31BA0-4A40-51E6-3EB0-AF249025E513}"/>
              </a:ext>
            </a:extLst>
          </p:cNvPr>
          <p:cNvCxnSpPr>
            <a:cxnSpLocks/>
          </p:cNvCxnSpPr>
          <p:nvPr/>
        </p:nvCxnSpPr>
        <p:spPr>
          <a:xfrm>
            <a:off x="8858081" y="433720"/>
            <a:ext cx="333613" cy="2949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9353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C8D972-407A-2B36-8DE5-333CF417B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63F5877B-98C7-49DD-83AB-0F6F57CB6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7E26E4-6766-25FA-4165-6F895DD03C0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C2DCF5"/>
              </a:clrFrom>
              <a:clrTo>
                <a:srgbClr val="C2DCF5">
                  <a:alpha val="0"/>
                </a:srgbClr>
              </a:clrTo>
            </a:clrChange>
          </a:blip>
          <a:srcRect r="1195"/>
          <a:stretch/>
        </p:blipFill>
        <p:spPr>
          <a:xfrm>
            <a:off x="7364078" y="-18"/>
            <a:ext cx="4827922" cy="6857999"/>
          </a:xfrm>
          <a:custGeom>
            <a:avLst/>
            <a:gdLst/>
            <a:ahLst/>
            <a:cxnLst/>
            <a:rect l="l" t="t" r="r" b="b"/>
            <a:pathLst>
              <a:path w="4827922" h="6858000">
                <a:moveTo>
                  <a:pt x="4441" y="0"/>
                </a:moveTo>
                <a:lnTo>
                  <a:pt x="4827922" y="0"/>
                </a:lnTo>
                <a:lnTo>
                  <a:pt x="4827922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6907FD6-FBAB-DF42-C4E6-54085B45AE9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935" r="14826"/>
          <a:stretch/>
        </p:blipFill>
        <p:spPr>
          <a:xfrm>
            <a:off x="3119360" y="18"/>
            <a:ext cx="4966290" cy="6857999"/>
          </a:xfrm>
          <a:custGeom>
            <a:avLst/>
            <a:gdLst/>
            <a:ahLst/>
            <a:cxnLst/>
            <a:rect l="l" t="t" r="r" b="b"/>
            <a:pathLst>
              <a:path w="4966290" h="6857999">
                <a:moveTo>
                  <a:pt x="0" y="0"/>
                </a:moveTo>
                <a:lnTo>
                  <a:pt x="4188230" y="0"/>
                </a:lnTo>
                <a:lnTo>
                  <a:pt x="4295735" y="210478"/>
                </a:lnTo>
                <a:cubicBezTo>
                  <a:pt x="4719089" y="1127919"/>
                  <a:pt x="4966290" y="2233909"/>
                  <a:pt x="4966290" y="3424428"/>
                </a:cubicBezTo>
                <a:cubicBezTo>
                  <a:pt x="4966290" y="4614948"/>
                  <a:pt x="4719089" y="5720938"/>
                  <a:pt x="4295735" y="6638378"/>
                </a:cubicBezTo>
                <a:lnTo>
                  <a:pt x="4183560" y="6857999"/>
                </a:lnTo>
                <a:lnTo>
                  <a:pt x="53039" y="6857999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</p:spPr>
      </p:pic>
      <p:sp useBgFill="1">
        <p:nvSpPr>
          <p:cNvPr id="56" name="Freeform: Shape 55">
            <a:extLst>
              <a:ext uri="{FF2B5EF4-FFF2-40B4-BE49-F238E27FC236}">
                <a16:creationId xmlns:a16="http://schemas.microsoft.com/office/drawing/2014/main" id="{4EA91930-66BC-4C41-B4F5-C31EB216F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58" name="Freeform: Shape 57">
            <a:extLst>
              <a:ext uri="{FF2B5EF4-FFF2-40B4-BE49-F238E27FC236}">
                <a16:creationId xmlns:a16="http://schemas.microsoft.com/office/drawing/2014/main" id="{6313CF8F-B436-401E-9575-DE0F8E8B5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2A38CFE9-C30A-4551-ACCB-D5808FBC39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67EF550F-47CE-4FB2-9DAC-12AD835C8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80E10D-B93B-0E16-C635-8BC072E9565E}"/>
              </a:ext>
            </a:extLst>
          </p:cNvPr>
          <p:cNvSpPr/>
          <p:nvPr/>
        </p:nvSpPr>
        <p:spPr>
          <a:xfrm>
            <a:off x="298271" y="1215237"/>
            <a:ext cx="3404124" cy="391879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2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Epoxy Anchor Applications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72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Drill anchoring hole to proper holes size and desired depth. (See dimensional data sheet)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Add epoxy into previously drilled hole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2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Place mounting block over hole.</a:t>
            </a: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2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Screw leveling jack thr</a:t>
            </a:r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ough the tapped base and locate into mounting block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Place threaded stud through leveling assembly and hammer into floor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Adjust height and secure with jam nut against base frame.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Secure threaded stud to leveling jack with upper jam nut.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72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4A96B4-70E5-1DD6-2229-55A37396A37C}"/>
              </a:ext>
            </a:extLst>
          </p:cNvPr>
          <p:cNvSpPr/>
          <p:nvPr/>
        </p:nvSpPr>
        <p:spPr>
          <a:xfrm>
            <a:off x="10070740" y="4397789"/>
            <a:ext cx="177965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Concrete floor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8EAECB-41C5-0F6E-DC8E-19B71FEC8FF1}"/>
              </a:ext>
            </a:extLst>
          </p:cNvPr>
          <p:cNvSpPr/>
          <p:nvPr/>
        </p:nvSpPr>
        <p:spPr>
          <a:xfrm>
            <a:off x="6243904" y="2495163"/>
            <a:ext cx="169020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Tapped frame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3384436-61A3-855F-59F5-49086DA1E2FA}"/>
              </a:ext>
            </a:extLst>
          </p:cNvPr>
          <p:cNvCxnSpPr>
            <a:cxnSpLocks/>
          </p:cNvCxnSpPr>
          <p:nvPr/>
        </p:nvCxnSpPr>
        <p:spPr>
          <a:xfrm flipV="1">
            <a:off x="7934110" y="2069653"/>
            <a:ext cx="932221" cy="62556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0ED75BA2-A83B-50AC-EDB9-F371EE2C99E7}"/>
              </a:ext>
            </a:extLst>
          </p:cNvPr>
          <p:cNvSpPr/>
          <p:nvPr/>
        </p:nvSpPr>
        <p:spPr>
          <a:xfrm>
            <a:off x="7782859" y="875724"/>
            <a:ext cx="104490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Jam nut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D4182C9-0246-7892-D6AB-F9D5AAAE75A4}"/>
              </a:ext>
            </a:extLst>
          </p:cNvPr>
          <p:cNvCxnSpPr>
            <a:cxnSpLocks/>
          </p:cNvCxnSpPr>
          <p:nvPr/>
        </p:nvCxnSpPr>
        <p:spPr>
          <a:xfrm>
            <a:off x="8814199" y="1110537"/>
            <a:ext cx="460517" cy="50105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DA9CDF8-5D6D-9B70-1014-5C5BA9C537FD}"/>
              </a:ext>
            </a:extLst>
          </p:cNvPr>
          <p:cNvCxnSpPr>
            <a:cxnSpLocks/>
          </p:cNvCxnSpPr>
          <p:nvPr/>
        </p:nvCxnSpPr>
        <p:spPr>
          <a:xfrm flipV="1">
            <a:off x="8820032" y="724053"/>
            <a:ext cx="654557" cy="37284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34B3D91D-AC18-CF68-B156-00A1EF26A586}"/>
              </a:ext>
            </a:extLst>
          </p:cNvPr>
          <p:cNvSpPr/>
          <p:nvPr/>
        </p:nvSpPr>
        <p:spPr>
          <a:xfrm>
            <a:off x="7665712" y="7217"/>
            <a:ext cx="127919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Threaded </a:t>
            </a:r>
          </a:p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stud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A3CA21A-EAB5-F8A0-8450-B775B8AC7ACD}"/>
              </a:ext>
            </a:extLst>
          </p:cNvPr>
          <p:cNvCxnSpPr>
            <a:cxnSpLocks/>
          </p:cNvCxnSpPr>
          <p:nvPr/>
        </p:nvCxnSpPr>
        <p:spPr>
          <a:xfrm>
            <a:off x="8944908" y="334549"/>
            <a:ext cx="659616" cy="9354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44E41407-AF1F-A012-644C-3A8A1C9552AD}"/>
              </a:ext>
            </a:extLst>
          </p:cNvPr>
          <p:cNvSpPr/>
          <p:nvPr/>
        </p:nvSpPr>
        <p:spPr>
          <a:xfrm>
            <a:off x="10439640" y="2695218"/>
            <a:ext cx="12747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Mounting </a:t>
            </a:r>
          </a:p>
          <a:p>
            <a:pPr algn="ctr"/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block</a:t>
            </a:r>
            <a:endParaRPr lang="en-US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91611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63F5877B-98C7-49DD-83AB-0F6F57CB6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312BE4-10AE-BF8F-217A-29F22AD0BD2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C2DCF5"/>
              </a:clrFrom>
              <a:clrTo>
                <a:srgbClr val="C2DCF5">
                  <a:alpha val="0"/>
                </a:srgbClr>
              </a:clrTo>
            </a:clrChange>
          </a:blip>
          <a:srcRect b="14060"/>
          <a:stretch/>
        </p:blipFill>
        <p:spPr>
          <a:xfrm>
            <a:off x="7365211" y="1"/>
            <a:ext cx="4827922" cy="6857999"/>
          </a:xfrm>
          <a:custGeom>
            <a:avLst/>
            <a:gdLst/>
            <a:ahLst/>
            <a:cxnLst/>
            <a:rect l="l" t="t" r="r" b="b"/>
            <a:pathLst>
              <a:path w="4827922" h="6858000">
                <a:moveTo>
                  <a:pt x="4441" y="0"/>
                </a:moveTo>
                <a:lnTo>
                  <a:pt x="4827922" y="0"/>
                </a:lnTo>
                <a:lnTo>
                  <a:pt x="4827922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63FAF1F-7EFC-8788-AD46-01EF5D6AB3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84" r="22988"/>
          <a:stretch/>
        </p:blipFill>
        <p:spPr>
          <a:xfrm>
            <a:off x="3054510" y="1"/>
            <a:ext cx="4966290" cy="6857999"/>
          </a:xfrm>
          <a:custGeom>
            <a:avLst/>
            <a:gdLst/>
            <a:ahLst/>
            <a:cxnLst/>
            <a:rect l="l" t="t" r="r" b="b"/>
            <a:pathLst>
              <a:path w="4966290" h="6857999">
                <a:moveTo>
                  <a:pt x="0" y="0"/>
                </a:moveTo>
                <a:lnTo>
                  <a:pt x="4188230" y="0"/>
                </a:lnTo>
                <a:lnTo>
                  <a:pt x="4295735" y="210478"/>
                </a:lnTo>
                <a:cubicBezTo>
                  <a:pt x="4719089" y="1127919"/>
                  <a:pt x="4966290" y="2233909"/>
                  <a:pt x="4966290" y="3424428"/>
                </a:cubicBezTo>
                <a:cubicBezTo>
                  <a:pt x="4966290" y="4614948"/>
                  <a:pt x="4719089" y="5720938"/>
                  <a:pt x="4295735" y="6638378"/>
                </a:cubicBezTo>
                <a:lnTo>
                  <a:pt x="4183560" y="6857999"/>
                </a:lnTo>
                <a:lnTo>
                  <a:pt x="53039" y="6857999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</p:spPr>
      </p:pic>
      <p:sp useBgFill="1">
        <p:nvSpPr>
          <p:cNvPr id="43" name="Freeform: Shape 42">
            <a:extLst>
              <a:ext uri="{FF2B5EF4-FFF2-40B4-BE49-F238E27FC236}">
                <a16:creationId xmlns:a16="http://schemas.microsoft.com/office/drawing/2014/main" id="{4EA91930-66BC-4C41-B4F5-C31EB216F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8" name="Freeform: Shape 47">
            <a:extLst>
              <a:ext uri="{FF2B5EF4-FFF2-40B4-BE49-F238E27FC236}">
                <a16:creationId xmlns:a16="http://schemas.microsoft.com/office/drawing/2014/main" id="{6313CF8F-B436-401E-9575-DE0F8E8B5B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A38CFE9-C30A-4551-ACCB-D5808FBC39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16867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67EF550F-47CE-4FB2-9DAC-12AD835C83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1ED88AE-4E95-4F31-DFC2-2BC382587330}"/>
              </a:ext>
            </a:extLst>
          </p:cNvPr>
          <p:cNvSpPr/>
          <p:nvPr/>
        </p:nvSpPr>
        <p:spPr>
          <a:xfrm>
            <a:off x="94945" y="1221844"/>
            <a:ext cx="3804126" cy="3918792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2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Expansion Anchor Applications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7200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Drill anchoring hole to proper holes size and depth. (See dimensional data sheet)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2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Place mounting block over hole.</a:t>
            </a:r>
            <a:endParaRPr lang="en-US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200" b="0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Screw leveling jack thr</a:t>
            </a:r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ough the tapped base and locate into mounting block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Place threaded stud with expansion anchor through leveling assembly and hammer into floor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Adjust height and secure with jam nut against base frame.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Turn threaded stud to expand anchor and tighten jam nut  to secure.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="0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59956E-24D2-4272-82EB-3C929C28719F}"/>
              </a:ext>
            </a:extLst>
          </p:cNvPr>
          <p:cNvSpPr/>
          <p:nvPr/>
        </p:nvSpPr>
        <p:spPr>
          <a:xfrm>
            <a:off x="10811537" y="2923814"/>
            <a:ext cx="131888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Expansion</a:t>
            </a:r>
          </a:p>
          <a:p>
            <a:pPr algn="ctr"/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anchor</a:t>
            </a:r>
            <a:endParaRPr lang="en-US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3132A2E-6BF1-796B-5940-F21936114758}"/>
              </a:ext>
            </a:extLst>
          </p:cNvPr>
          <p:cNvCxnSpPr>
            <a:cxnSpLocks/>
          </p:cNvCxnSpPr>
          <p:nvPr/>
        </p:nvCxnSpPr>
        <p:spPr>
          <a:xfrm flipH="1">
            <a:off x="10148935" y="3631700"/>
            <a:ext cx="1299273" cy="197239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7F1922EE-A3D3-BA96-4562-3C7137670F80}"/>
              </a:ext>
            </a:extLst>
          </p:cNvPr>
          <p:cNvSpPr/>
          <p:nvPr/>
        </p:nvSpPr>
        <p:spPr>
          <a:xfrm>
            <a:off x="6027206" y="2489074"/>
            <a:ext cx="169020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Tapped frame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54E3357-B85D-E108-727C-34A10CD46E60}"/>
              </a:ext>
            </a:extLst>
          </p:cNvPr>
          <p:cNvCxnSpPr>
            <a:cxnSpLocks/>
          </p:cNvCxnSpPr>
          <p:nvPr/>
        </p:nvCxnSpPr>
        <p:spPr>
          <a:xfrm>
            <a:off x="7717412" y="2700667"/>
            <a:ext cx="128007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8A4855B8-AC70-D371-97D5-C76AC02B1F38}"/>
              </a:ext>
            </a:extLst>
          </p:cNvPr>
          <p:cNvSpPr/>
          <p:nvPr/>
        </p:nvSpPr>
        <p:spPr>
          <a:xfrm>
            <a:off x="8023066" y="1100346"/>
            <a:ext cx="104490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Jam nut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C18E5F5-4292-EEC0-E147-780EB8B9F1F2}"/>
              </a:ext>
            </a:extLst>
          </p:cNvPr>
          <p:cNvCxnSpPr>
            <a:cxnSpLocks/>
          </p:cNvCxnSpPr>
          <p:nvPr/>
        </p:nvCxnSpPr>
        <p:spPr>
          <a:xfrm>
            <a:off x="9067968" y="1300401"/>
            <a:ext cx="348230" cy="8231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A29CEA7-8CB0-58D7-8797-7DC57BEE73E9}"/>
              </a:ext>
            </a:extLst>
          </p:cNvPr>
          <p:cNvCxnSpPr>
            <a:cxnSpLocks/>
          </p:cNvCxnSpPr>
          <p:nvPr/>
        </p:nvCxnSpPr>
        <p:spPr>
          <a:xfrm flipV="1">
            <a:off x="9067968" y="1184428"/>
            <a:ext cx="609456" cy="11597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46F1FC4F-1216-CBCB-521B-867567CAFF28}"/>
              </a:ext>
            </a:extLst>
          </p:cNvPr>
          <p:cNvSpPr/>
          <p:nvPr/>
        </p:nvSpPr>
        <p:spPr>
          <a:xfrm>
            <a:off x="7843163" y="-37"/>
            <a:ext cx="127919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Threaded </a:t>
            </a:r>
          </a:p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stud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B611763-CF0B-446A-C932-08CABFC56FA8}"/>
              </a:ext>
            </a:extLst>
          </p:cNvPr>
          <p:cNvCxnSpPr>
            <a:cxnSpLocks/>
          </p:cNvCxnSpPr>
          <p:nvPr/>
        </p:nvCxnSpPr>
        <p:spPr>
          <a:xfrm>
            <a:off x="9122359" y="327295"/>
            <a:ext cx="659616" cy="9354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35A8E1E9-44D8-DA32-5E53-592B6D47F7DA}"/>
              </a:ext>
            </a:extLst>
          </p:cNvPr>
          <p:cNvSpPr/>
          <p:nvPr/>
        </p:nvSpPr>
        <p:spPr>
          <a:xfrm>
            <a:off x="8019399" y="3277757"/>
            <a:ext cx="12747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Mounting </a:t>
            </a:r>
          </a:p>
          <a:p>
            <a:pPr algn="ctr"/>
            <a:r>
              <a:rPr lang="en-US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block</a:t>
            </a:r>
            <a:endParaRPr lang="en-US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4905C1E-261B-208B-B62E-2BCABEF17523}"/>
              </a:ext>
            </a:extLst>
          </p:cNvPr>
          <p:cNvSpPr/>
          <p:nvPr/>
        </p:nvSpPr>
        <p:spPr>
          <a:xfrm>
            <a:off x="8326746" y="6358420"/>
            <a:ext cx="177965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Concrete floor</a:t>
            </a:r>
          </a:p>
        </p:txBody>
      </p:sp>
    </p:spTree>
    <p:extLst>
      <p:ext uri="{BB962C8B-B14F-4D97-AF65-F5344CB8AC3E}">
        <p14:creationId xmlns:p14="http://schemas.microsoft.com/office/powerpoint/2010/main" val="2805451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489</Words>
  <Application>Microsoft Office PowerPoint</Application>
  <PresentationFormat>Widescreen</PresentationFormat>
  <Paragraphs>106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Kevin LaBrecque</dc:creator>
  <cp:lastModifiedBy>Bill Reagan</cp:lastModifiedBy>
  <cp:revision>14</cp:revision>
  <dcterms:created xsi:type="dcterms:W3CDTF">2024-12-10T15:05:38Z</dcterms:created>
  <dcterms:modified xsi:type="dcterms:W3CDTF">2026-07-07T15:26:04Z</dcterms:modified>
</cp:coreProperties>
</file>